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85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77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407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6632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864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566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737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002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537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42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26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96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34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49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68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912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13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63F255B-56F6-4140-B0EB-6D7198A5171D}" type="datetimeFigureOut">
              <a:rPr lang="ru-RU" smtClean="0"/>
              <a:t>18.01.2017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8C060-C78D-49A7-B3E4-11EEF31DC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7804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  <p:sldLayoutId id="21474837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Полилиния 65"/>
          <p:cNvSpPr/>
          <p:nvPr/>
        </p:nvSpPr>
        <p:spPr>
          <a:xfrm>
            <a:off x="1591699" y="251642"/>
            <a:ext cx="5795886" cy="1064721"/>
          </a:xfrm>
          <a:custGeom>
            <a:avLst/>
            <a:gdLst>
              <a:gd name="connsiteX0" fmla="*/ 7142302 w 7142302"/>
              <a:gd name="connsiteY0" fmla="*/ 394448 h 1333561"/>
              <a:gd name="connsiteX1" fmla="*/ 97 w 7142302"/>
              <a:gd name="connsiteY1" fmla="*/ 48459 h 1333561"/>
              <a:gd name="connsiteX2" fmla="*/ 6961070 w 7142302"/>
              <a:gd name="connsiteY2" fmla="*/ 1333561 h 1333561"/>
              <a:gd name="connsiteX3" fmla="*/ 6961070 w 7142302"/>
              <a:gd name="connsiteY3" fmla="*/ 1333561 h 1333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42302" h="1333561">
                <a:moveTo>
                  <a:pt x="7142302" y="394448"/>
                </a:moveTo>
                <a:cubicBezTo>
                  <a:pt x="3586302" y="143194"/>
                  <a:pt x="30302" y="-108060"/>
                  <a:pt x="97" y="48459"/>
                </a:cubicBezTo>
                <a:cubicBezTo>
                  <a:pt x="-30108" y="204978"/>
                  <a:pt x="6961070" y="1333561"/>
                  <a:pt x="6961070" y="1333561"/>
                </a:cubicBezTo>
                <a:lnTo>
                  <a:pt x="6961070" y="1333561"/>
                </a:lnTo>
              </a:path>
            </a:pathLst>
          </a:cu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Дуга 75"/>
          <p:cNvSpPr/>
          <p:nvPr/>
        </p:nvSpPr>
        <p:spPr>
          <a:xfrm rot="10800000">
            <a:off x="1606378" y="75108"/>
            <a:ext cx="8756822" cy="3410619"/>
          </a:xfrm>
          <a:prstGeom prst="arc">
            <a:avLst/>
          </a:prstGeom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Дуга 70"/>
          <p:cNvSpPr/>
          <p:nvPr/>
        </p:nvSpPr>
        <p:spPr>
          <a:xfrm rot="371462">
            <a:off x="5085241" y="552313"/>
            <a:ext cx="3448659" cy="666788"/>
          </a:xfrm>
          <a:prstGeom prst="arc">
            <a:avLst>
              <a:gd name="adj1" fmla="val 2056253"/>
              <a:gd name="adj2" fmla="val 0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Дуга 43"/>
          <p:cNvSpPr/>
          <p:nvPr/>
        </p:nvSpPr>
        <p:spPr>
          <a:xfrm rot="10800000">
            <a:off x="468373" y="4749077"/>
            <a:ext cx="5692246" cy="1114714"/>
          </a:xfrm>
          <a:prstGeom prst="arc">
            <a:avLst>
              <a:gd name="adj1" fmla="val 10742384"/>
              <a:gd name="adj2" fmla="val 20562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Дуга 42"/>
          <p:cNvSpPr/>
          <p:nvPr/>
        </p:nvSpPr>
        <p:spPr>
          <a:xfrm rot="11114264">
            <a:off x="426976" y="3054102"/>
            <a:ext cx="5560657" cy="1716249"/>
          </a:xfrm>
          <a:prstGeom prst="arc">
            <a:avLst>
              <a:gd name="adj1" fmla="val 10871850"/>
              <a:gd name="adj2" fmla="val 0"/>
            </a:avLst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олилиния 67"/>
          <p:cNvSpPr/>
          <p:nvPr/>
        </p:nvSpPr>
        <p:spPr>
          <a:xfrm>
            <a:off x="388512" y="1738511"/>
            <a:ext cx="6304255" cy="5099101"/>
          </a:xfrm>
          <a:custGeom>
            <a:avLst/>
            <a:gdLst>
              <a:gd name="connsiteX0" fmla="*/ 7246236 w 7246236"/>
              <a:gd name="connsiteY0" fmla="*/ 910161 h 5046589"/>
              <a:gd name="connsiteX1" fmla="*/ 787772 w 7246236"/>
              <a:gd name="connsiteY1" fmla="*/ 267610 h 5046589"/>
              <a:gd name="connsiteX2" fmla="*/ 705393 w 7246236"/>
              <a:gd name="connsiteY2" fmla="*/ 4781945 h 5046589"/>
              <a:gd name="connsiteX3" fmla="*/ 6191793 w 7246236"/>
              <a:gd name="connsiteY3" fmla="*/ 4230010 h 5046589"/>
              <a:gd name="connsiteX4" fmla="*/ 6389501 w 7246236"/>
              <a:gd name="connsiteY4" fmla="*/ 1857513 h 5046589"/>
              <a:gd name="connsiteX5" fmla="*/ 7015577 w 7246236"/>
              <a:gd name="connsiteY5" fmla="*/ 1948129 h 5046589"/>
              <a:gd name="connsiteX6" fmla="*/ 7048528 w 7246236"/>
              <a:gd name="connsiteY6" fmla="*/ 1956367 h 5046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46236" h="5046589">
                <a:moveTo>
                  <a:pt x="7246236" y="910161"/>
                </a:moveTo>
                <a:cubicBezTo>
                  <a:pt x="4562074" y="266237"/>
                  <a:pt x="1877912" y="-377687"/>
                  <a:pt x="787772" y="267610"/>
                </a:cubicBezTo>
                <a:cubicBezTo>
                  <a:pt x="-302369" y="912907"/>
                  <a:pt x="-195277" y="4121545"/>
                  <a:pt x="705393" y="4781945"/>
                </a:cubicBezTo>
                <a:cubicBezTo>
                  <a:pt x="1606063" y="5442345"/>
                  <a:pt x="5244442" y="4717415"/>
                  <a:pt x="6191793" y="4230010"/>
                </a:cubicBezTo>
                <a:cubicBezTo>
                  <a:pt x="7139144" y="3742605"/>
                  <a:pt x="6252204" y="2237826"/>
                  <a:pt x="6389501" y="1857513"/>
                </a:cubicBezTo>
                <a:cubicBezTo>
                  <a:pt x="6526798" y="1477200"/>
                  <a:pt x="6905739" y="1931653"/>
                  <a:pt x="7015577" y="1948129"/>
                </a:cubicBezTo>
                <a:cubicBezTo>
                  <a:pt x="7125415" y="1964605"/>
                  <a:pt x="7086971" y="1960486"/>
                  <a:pt x="7048528" y="1956367"/>
                </a:cubicBezTo>
              </a:path>
            </a:pathLst>
          </a:custGeom>
          <a:noFill/>
          <a:ln w="381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58" name="Прямая соединительная линия 57"/>
          <p:cNvCxnSpPr>
            <a:stCxn id="54" idx="3"/>
          </p:cNvCxnSpPr>
          <p:nvPr/>
        </p:nvCxnSpPr>
        <p:spPr>
          <a:xfrm>
            <a:off x="6854583" y="6642462"/>
            <a:ext cx="5988" cy="166676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 rot="951956">
            <a:off x="8944890" y="1060713"/>
            <a:ext cx="2962566" cy="862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Накопительный карман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 rot="951956">
            <a:off x="6698983" y="2702781"/>
            <a:ext cx="1619812" cy="7261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Старт ГТО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951956">
            <a:off x="6557663" y="3685495"/>
            <a:ext cx="1516603" cy="39603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Финиш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6532415" y="1756604"/>
            <a:ext cx="5298309" cy="15403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685903" y="-27705"/>
            <a:ext cx="4506097" cy="13368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076554" y="4042323"/>
            <a:ext cx="5436501" cy="156439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250952" y="3226133"/>
            <a:ext cx="2130023" cy="6282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736985" y="889900"/>
            <a:ext cx="2130023" cy="6282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олилиния 30"/>
          <p:cNvSpPr/>
          <p:nvPr/>
        </p:nvSpPr>
        <p:spPr>
          <a:xfrm>
            <a:off x="7315200" y="461319"/>
            <a:ext cx="57665" cy="8238"/>
          </a:xfrm>
          <a:custGeom>
            <a:avLst/>
            <a:gdLst>
              <a:gd name="connsiteX0" fmla="*/ 0 w 57665"/>
              <a:gd name="connsiteY0" fmla="*/ 8238 h 8238"/>
              <a:gd name="connsiteX1" fmla="*/ 57665 w 57665"/>
              <a:gd name="connsiteY1" fmla="*/ 0 h 8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665" h="8238">
                <a:moveTo>
                  <a:pt x="0" y="8238"/>
                </a:moveTo>
                <a:lnTo>
                  <a:pt x="5766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951956">
            <a:off x="8403684" y="3345121"/>
            <a:ext cx="2962566" cy="90448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Накопительный карман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951956">
            <a:off x="7165072" y="1365565"/>
            <a:ext cx="1516603" cy="37603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Финиш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rot="951956">
            <a:off x="7289606" y="420553"/>
            <a:ext cx="1619812" cy="7444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Старт</a:t>
            </a:r>
            <a:endParaRPr lang="ru-RU" dirty="0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6409038" y="2103181"/>
            <a:ext cx="5276601" cy="151475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Равнобедренный треугольник 53"/>
          <p:cNvSpPr/>
          <p:nvPr/>
        </p:nvSpPr>
        <p:spPr>
          <a:xfrm>
            <a:off x="6321581" y="5728062"/>
            <a:ext cx="10660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Равнобедренный треугольник 54"/>
          <p:cNvSpPr/>
          <p:nvPr/>
        </p:nvSpPr>
        <p:spPr>
          <a:xfrm>
            <a:off x="6327569" y="5042545"/>
            <a:ext cx="10660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авнобедренный треугольник 55"/>
          <p:cNvSpPr/>
          <p:nvPr/>
        </p:nvSpPr>
        <p:spPr>
          <a:xfrm>
            <a:off x="6497655" y="4687327"/>
            <a:ext cx="706226" cy="649226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469557" y="673790"/>
            <a:ext cx="52850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   </a:t>
            </a:r>
            <a:endParaRPr lang="ru-RU" sz="3600" dirty="0"/>
          </a:p>
        </p:txBody>
      </p:sp>
      <p:sp>
        <p:nvSpPr>
          <p:cNvPr id="69" name="TextBox 68"/>
          <p:cNvSpPr txBox="1"/>
          <p:nvPr/>
        </p:nvSpPr>
        <p:spPr>
          <a:xfrm>
            <a:off x="370164" y="833450"/>
            <a:ext cx="2640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Схема трассы </a:t>
            </a:r>
          </a:p>
          <a:p>
            <a:r>
              <a:rPr lang="ru-RU" dirty="0" smtClean="0"/>
              <a:t>«Лыжня России-2017»</a:t>
            </a:r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2652584" y="6439806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 км</a:t>
            </a:r>
            <a:endParaRPr lang="ru-RU" dirty="0"/>
          </a:p>
        </p:txBody>
      </p:sp>
      <p:sp>
        <p:nvSpPr>
          <p:cNvPr id="80" name="TextBox 79"/>
          <p:cNvSpPr txBox="1"/>
          <p:nvPr/>
        </p:nvSpPr>
        <p:spPr>
          <a:xfrm>
            <a:off x="2652584" y="5542668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 км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2652584" y="4379745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 км</a:t>
            </a:r>
            <a:endParaRPr lang="ru-RU" dirty="0"/>
          </a:p>
        </p:txBody>
      </p:sp>
      <p:sp>
        <p:nvSpPr>
          <p:cNvPr id="82" name="TextBox 81"/>
          <p:cNvSpPr txBox="1"/>
          <p:nvPr/>
        </p:nvSpPr>
        <p:spPr>
          <a:xfrm>
            <a:off x="2652584" y="2597499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 км</a:t>
            </a:r>
            <a:endParaRPr lang="ru-RU" dirty="0"/>
          </a:p>
        </p:txBody>
      </p:sp>
      <p:sp>
        <p:nvSpPr>
          <p:cNvPr id="83" name="TextBox 82"/>
          <p:cNvSpPr txBox="1"/>
          <p:nvPr/>
        </p:nvSpPr>
        <p:spPr>
          <a:xfrm>
            <a:off x="2726902" y="55655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 км</a:t>
            </a:r>
            <a:endParaRPr lang="ru-RU" dirty="0"/>
          </a:p>
        </p:txBody>
      </p:sp>
      <p:sp>
        <p:nvSpPr>
          <p:cNvPr id="84" name="TextBox 83"/>
          <p:cNvSpPr txBox="1"/>
          <p:nvPr/>
        </p:nvSpPr>
        <p:spPr>
          <a:xfrm>
            <a:off x="5742074" y="493255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300 м</a:t>
            </a:r>
            <a:endParaRPr lang="ru-RU" dirty="0"/>
          </a:p>
        </p:txBody>
      </p:sp>
      <p:sp>
        <p:nvSpPr>
          <p:cNvPr id="53" name="Прямоугольник 52"/>
          <p:cNvSpPr/>
          <p:nvPr/>
        </p:nvSpPr>
        <p:spPr>
          <a:xfrm rot="951956">
            <a:off x="8733920" y="1933167"/>
            <a:ext cx="2962566" cy="6246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Финишный карман</a:t>
            </a:r>
            <a:endParaRPr lang="ru-RU" dirty="0"/>
          </a:p>
        </p:txBody>
      </p:sp>
      <p:sp>
        <p:nvSpPr>
          <p:cNvPr id="57" name="Прямоугольник 56"/>
          <p:cNvSpPr/>
          <p:nvPr/>
        </p:nvSpPr>
        <p:spPr>
          <a:xfrm rot="951956">
            <a:off x="8168185" y="4297246"/>
            <a:ext cx="2962566" cy="62462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Финишный карман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861" y="2622002"/>
            <a:ext cx="674755" cy="477115"/>
          </a:xfrm>
          <a:prstGeom prst="rect">
            <a:avLst/>
          </a:prstGeom>
        </p:spPr>
      </p:pic>
      <p:pic>
        <p:nvPicPr>
          <p:cNvPr id="62" name="Рисунок 6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493" y="5280256"/>
            <a:ext cx="674755" cy="477115"/>
          </a:xfrm>
          <a:prstGeom prst="rect">
            <a:avLst/>
          </a:prstGeom>
        </p:spPr>
      </p:pic>
      <p:pic>
        <p:nvPicPr>
          <p:cNvPr id="63" name="Рисунок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468" y="6174412"/>
            <a:ext cx="674755" cy="477115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094" y="4157143"/>
            <a:ext cx="674755" cy="47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41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453</TotalTime>
  <Words>32</Words>
  <Application>Microsoft Office PowerPoint</Application>
  <PresentationFormat>Широкоэкранный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Ион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24</cp:revision>
  <cp:lastPrinted>2017-01-18T11:06:48Z</cp:lastPrinted>
  <dcterms:created xsi:type="dcterms:W3CDTF">2017-01-17T13:55:38Z</dcterms:created>
  <dcterms:modified xsi:type="dcterms:W3CDTF">2017-01-18T15:09:40Z</dcterms:modified>
</cp:coreProperties>
</file>