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4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585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677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5407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46632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0864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0566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6737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8002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5537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842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426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096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734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849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968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7912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113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63F255B-56F6-4140-B0EB-6D7198A5171D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8C060-C78D-49A7-B3E4-11EEF31DC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57804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  <p:sldLayoutId id="21474837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олилиния 17"/>
          <p:cNvSpPr/>
          <p:nvPr/>
        </p:nvSpPr>
        <p:spPr>
          <a:xfrm>
            <a:off x="5931243" y="3607244"/>
            <a:ext cx="692091" cy="197111"/>
          </a:xfrm>
          <a:custGeom>
            <a:avLst/>
            <a:gdLst>
              <a:gd name="connsiteX0" fmla="*/ 0 w 692091"/>
              <a:gd name="connsiteY0" fmla="*/ 124497 h 197111"/>
              <a:gd name="connsiteX1" fmla="*/ 156519 w 692091"/>
              <a:gd name="connsiteY1" fmla="*/ 929 h 197111"/>
              <a:gd name="connsiteX2" fmla="*/ 642552 w 692091"/>
              <a:gd name="connsiteY2" fmla="*/ 182161 h 197111"/>
              <a:gd name="connsiteX3" fmla="*/ 650789 w 692091"/>
              <a:gd name="connsiteY3" fmla="*/ 173924 h 197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091" h="197111">
                <a:moveTo>
                  <a:pt x="0" y="124497"/>
                </a:moveTo>
                <a:cubicBezTo>
                  <a:pt x="24713" y="57907"/>
                  <a:pt x="49427" y="-8682"/>
                  <a:pt x="156519" y="929"/>
                </a:cubicBezTo>
                <a:cubicBezTo>
                  <a:pt x="263611" y="10540"/>
                  <a:pt x="560174" y="153329"/>
                  <a:pt x="642552" y="182161"/>
                </a:cubicBezTo>
                <a:cubicBezTo>
                  <a:pt x="724930" y="210993"/>
                  <a:pt x="687859" y="192458"/>
                  <a:pt x="650789" y="173924"/>
                </a:cubicBezTo>
              </a:path>
            </a:pathLst>
          </a:cu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>
            <a:stCxn id="54" idx="3"/>
          </p:cNvCxnSpPr>
          <p:nvPr/>
        </p:nvCxnSpPr>
        <p:spPr>
          <a:xfrm>
            <a:off x="6854583" y="6642462"/>
            <a:ext cx="5988" cy="16667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 rot="951956">
            <a:off x="8944890" y="1060713"/>
            <a:ext cx="2962566" cy="862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Накопительный карман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rot="951956">
            <a:off x="6698983" y="2702781"/>
            <a:ext cx="1619812" cy="7261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Старт ГТО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951956">
            <a:off x="6557663" y="3685495"/>
            <a:ext cx="1516603" cy="39603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Финиш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532415" y="1756604"/>
            <a:ext cx="5298309" cy="15403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685903" y="-27705"/>
            <a:ext cx="4506097" cy="13368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076554" y="4042323"/>
            <a:ext cx="5436501" cy="15643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250952" y="3226133"/>
            <a:ext cx="2130023" cy="6282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736985" y="889900"/>
            <a:ext cx="2130023" cy="6282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олилиния 30"/>
          <p:cNvSpPr/>
          <p:nvPr/>
        </p:nvSpPr>
        <p:spPr>
          <a:xfrm>
            <a:off x="7315200" y="461319"/>
            <a:ext cx="57665" cy="8238"/>
          </a:xfrm>
          <a:custGeom>
            <a:avLst/>
            <a:gdLst>
              <a:gd name="connsiteX0" fmla="*/ 0 w 57665"/>
              <a:gd name="connsiteY0" fmla="*/ 8238 h 8238"/>
              <a:gd name="connsiteX1" fmla="*/ 57665 w 57665"/>
              <a:gd name="connsiteY1" fmla="*/ 0 h 8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665" h="8238">
                <a:moveTo>
                  <a:pt x="0" y="8238"/>
                </a:moveTo>
                <a:lnTo>
                  <a:pt x="5766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951956">
            <a:off x="8403684" y="3345121"/>
            <a:ext cx="2962566" cy="90448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Накопительный карман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951956">
            <a:off x="7165072" y="1365565"/>
            <a:ext cx="1516603" cy="37603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Финиш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rot="951956">
            <a:off x="7289606" y="420553"/>
            <a:ext cx="1619812" cy="7444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Старт</a:t>
            </a:r>
            <a:endParaRPr lang="ru-RU" dirty="0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6409038" y="2103181"/>
            <a:ext cx="5276601" cy="1514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Равнобедренный треугольник 53"/>
          <p:cNvSpPr/>
          <p:nvPr/>
        </p:nvSpPr>
        <p:spPr>
          <a:xfrm>
            <a:off x="6321581" y="5728062"/>
            <a:ext cx="10660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Равнобедренный треугольник 54"/>
          <p:cNvSpPr/>
          <p:nvPr/>
        </p:nvSpPr>
        <p:spPr>
          <a:xfrm>
            <a:off x="6327569" y="5042545"/>
            <a:ext cx="10660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авнобедренный треугольник 55"/>
          <p:cNvSpPr/>
          <p:nvPr/>
        </p:nvSpPr>
        <p:spPr>
          <a:xfrm>
            <a:off x="6497655" y="4687327"/>
            <a:ext cx="706226" cy="649226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469557" y="673790"/>
            <a:ext cx="52850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   </a:t>
            </a:r>
            <a:endParaRPr lang="ru-RU" sz="3600" dirty="0"/>
          </a:p>
        </p:txBody>
      </p:sp>
      <p:sp>
        <p:nvSpPr>
          <p:cNvPr id="69" name="TextBox 68"/>
          <p:cNvSpPr txBox="1"/>
          <p:nvPr/>
        </p:nvSpPr>
        <p:spPr>
          <a:xfrm>
            <a:off x="1024452" y="3065855"/>
            <a:ext cx="455445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Схема трассы </a:t>
            </a:r>
          </a:p>
          <a:p>
            <a:r>
              <a:rPr lang="ru-RU" sz="3200" dirty="0" smtClean="0"/>
              <a:t>«Лыжня России-2017»</a:t>
            </a:r>
            <a:endParaRPr lang="ru-RU" sz="3200" dirty="0"/>
          </a:p>
        </p:txBody>
      </p:sp>
      <p:sp>
        <p:nvSpPr>
          <p:cNvPr id="17" name="Полилиния 16"/>
          <p:cNvSpPr/>
          <p:nvPr/>
        </p:nvSpPr>
        <p:spPr>
          <a:xfrm>
            <a:off x="286188" y="149168"/>
            <a:ext cx="6897207" cy="6674773"/>
          </a:xfrm>
          <a:custGeom>
            <a:avLst/>
            <a:gdLst>
              <a:gd name="connsiteX0" fmla="*/ 6897207 w 6897207"/>
              <a:gd name="connsiteY0" fmla="*/ 691091 h 6674773"/>
              <a:gd name="connsiteX1" fmla="*/ 1081293 w 6897207"/>
              <a:gd name="connsiteY1" fmla="*/ 328627 h 6674773"/>
              <a:gd name="connsiteX2" fmla="*/ 2136 w 6897207"/>
              <a:gd name="connsiteY2" fmla="*/ 4818248 h 6674773"/>
              <a:gd name="connsiteX3" fmla="*/ 924774 w 6897207"/>
              <a:gd name="connsiteY3" fmla="*/ 6589383 h 6674773"/>
              <a:gd name="connsiteX4" fmla="*/ 4450569 w 6897207"/>
              <a:gd name="connsiteY4" fmla="*/ 6317535 h 6674773"/>
              <a:gd name="connsiteX5" fmla="*/ 5719196 w 6897207"/>
              <a:gd name="connsiteY5" fmla="*/ 5633794 h 6674773"/>
              <a:gd name="connsiteX6" fmla="*/ 5867477 w 6897207"/>
              <a:gd name="connsiteY6" fmla="*/ 4645254 h 6674773"/>
              <a:gd name="connsiteX7" fmla="*/ 5653293 w 6897207"/>
              <a:gd name="connsiteY7" fmla="*/ 3780281 h 6674773"/>
              <a:gd name="connsiteX8" fmla="*/ 5653293 w 6897207"/>
              <a:gd name="connsiteY8" fmla="*/ 3393102 h 6674773"/>
              <a:gd name="connsiteX9" fmla="*/ 5678007 w 6897207"/>
              <a:gd name="connsiteY9" fmla="*/ 2816454 h 6674773"/>
              <a:gd name="connsiteX10" fmla="*/ 5406158 w 6897207"/>
              <a:gd name="connsiteY10" fmla="*/ 2215091 h 6674773"/>
              <a:gd name="connsiteX11" fmla="*/ 3223131 w 6897207"/>
              <a:gd name="connsiteY11" fmla="*/ 1704346 h 6674773"/>
              <a:gd name="connsiteX12" fmla="*/ 1979217 w 6897207"/>
              <a:gd name="connsiteY12" fmla="*/ 1564302 h 6674773"/>
              <a:gd name="connsiteX13" fmla="*/ 1031866 w 6897207"/>
              <a:gd name="connsiteY13" fmla="*/ 1671394 h 6674773"/>
              <a:gd name="connsiteX14" fmla="*/ 125704 w 6897207"/>
              <a:gd name="connsiteY14" fmla="*/ 2396324 h 6674773"/>
              <a:gd name="connsiteX15" fmla="*/ 389315 w 6897207"/>
              <a:gd name="connsiteY15" fmla="*/ 2173902 h 6674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897207" h="6674773">
                <a:moveTo>
                  <a:pt x="6897207" y="691091"/>
                </a:moveTo>
                <a:cubicBezTo>
                  <a:pt x="4563839" y="165929"/>
                  <a:pt x="2230471" y="-359233"/>
                  <a:pt x="1081293" y="328627"/>
                </a:cubicBezTo>
                <a:cubicBezTo>
                  <a:pt x="-67886" y="1016487"/>
                  <a:pt x="28222" y="3774789"/>
                  <a:pt x="2136" y="4818248"/>
                </a:cubicBezTo>
                <a:cubicBezTo>
                  <a:pt x="-23951" y="5861707"/>
                  <a:pt x="183368" y="6339502"/>
                  <a:pt x="924774" y="6589383"/>
                </a:cubicBezTo>
                <a:cubicBezTo>
                  <a:pt x="1666180" y="6839264"/>
                  <a:pt x="3651499" y="6476800"/>
                  <a:pt x="4450569" y="6317535"/>
                </a:cubicBezTo>
                <a:cubicBezTo>
                  <a:pt x="5249639" y="6158270"/>
                  <a:pt x="5483045" y="5912507"/>
                  <a:pt x="5719196" y="5633794"/>
                </a:cubicBezTo>
                <a:cubicBezTo>
                  <a:pt x="5955347" y="5355081"/>
                  <a:pt x="5878461" y="4954173"/>
                  <a:pt x="5867477" y="4645254"/>
                </a:cubicBezTo>
                <a:cubicBezTo>
                  <a:pt x="5856493" y="4336335"/>
                  <a:pt x="5688990" y="3988973"/>
                  <a:pt x="5653293" y="3780281"/>
                </a:cubicBezTo>
                <a:cubicBezTo>
                  <a:pt x="5617596" y="3571589"/>
                  <a:pt x="5649174" y="3553740"/>
                  <a:pt x="5653293" y="3393102"/>
                </a:cubicBezTo>
                <a:cubicBezTo>
                  <a:pt x="5657412" y="3232464"/>
                  <a:pt x="5719196" y="3012789"/>
                  <a:pt x="5678007" y="2816454"/>
                </a:cubicBezTo>
                <a:cubicBezTo>
                  <a:pt x="5636818" y="2620119"/>
                  <a:pt x="5815304" y="2400442"/>
                  <a:pt x="5406158" y="2215091"/>
                </a:cubicBezTo>
                <a:cubicBezTo>
                  <a:pt x="4997012" y="2029740"/>
                  <a:pt x="3794288" y="1812811"/>
                  <a:pt x="3223131" y="1704346"/>
                </a:cubicBezTo>
                <a:cubicBezTo>
                  <a:pt x="2651974" y="1595881"/>
                  <a:pt x="2344428" y="1569794"/>
                  <a:pt x="1979217" y="1564302"/>
                </a:cubicBezTo>
                <a:cubicBezTo>
                  <a:pt x="1614006" y="1558810"/>
                  <a:pt x="1340785" y="1532724"/>
                  <a:pt x="1031866" y="1671394"/>
                </a:cubicBezTo>
                <a:cubicBezTo>
                  <a:pt x="722947" y="1810064"/>
                  <a:pt x="232796" y="2312573"/>
                  <a:pt x="125704" y="2396324"/>
                </a:cubicBezTo>
                <a:cubicBezTo>
                  <a:pt x="18612" y="2480075"/>
                  <a:pt x="203963" y="2326988"/>
                  <a:pt x="389315" y="2173902"/>
                </a:cubicBezTo>
              </a:path>
            </a:pathLst>
          </a:cu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7746742" y="5336553"/>
            <a:ext cx="85134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637808" y="5181537"/>
            <a:ext cx="18077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Красная группа </a:t>
            </a:r>
          </a:p>
          <a:p>
            <a:r>
              <a:rPr lang="ru-RU" sz="2000" dirty="0"/>
              <a:t>д</a:t>
            </a:r>
            <a:r>
              <a:rPr lang="ru-RU" sz="2000" dirty="0" smtClean="0"/>
              <a:t>истанция 10 км</a:t>
            </a:r>
            <a:endParaRPr lang="ru-RU" sz="2000" dirty="0"/>
          </a:p>
        </p:txBody>
      </p:sp>
      <p:sp>
        <p:nvSpPr>
          <p:cNvPr id="53" name="Прямоугольник 52"/>
          <p:cNvSpPr/>
          <p:nvPr/>
        </p:nvSpPr>
        <p:spPr>
          <a:xfrm rot="951956">
            <a:off x="8733920" y="1933167"/>
            <a:ext cx="2962566" cy="6246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Финишный карман</a:t>
            </a:r>
            <a:endParaRPr lang="ru-RU" dirty="0"/>
          </a:p>
        </p:txBody>
      </p:sp>
      <p:sp>
        <p:nvSpPr>
          <p:cNvPr id="57" name="Прямоугольник 56"/>
          <p:cNvSpPr/>
          <p:nvPr/>
        </p:nvSpPr>
        <p:spPr>
          <a:xfrm rot="951956">
            <a:off x="8168185" y="4297246"/>
            <a:ext cx="2962566" cy="6246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Финишный карман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947327" y="853472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Дистанция 10 км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5541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456</TotalTime>
  <Words>28</Words>
  <Application>Microsoft Office PowerPoint</Application>
  <PresentationFormat>Произвольный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Ион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Новиков Денис Олегович</cp:lastModifiedBy>
  <cp:revision>22</cp:revision>
  <cp:lastPrinted>2017-01-18T11:06:48Z</cp:lastPrinted>
  <dcterms:created xsi:type="dcterms:W3CDTF">2017-01-17T13:55:38Z</dcterms:created>
  <dcterms:modified xsi:type="dcterms:W3CDTF">2017-01-31T07:42:15Z</dcterms:modified>
</cp:coreProperties>
</file>